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D21D-E656-4EC7-BDE6-8CBEF2BD8700}" type="datetimeFigureOut">
              <a:rPr lang="it-IT" smtClean="0"/>
              <a:t>27/10/2013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759B7-8FAA-491A-BDD1-F0BB5FB386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5260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D21D-E656-4EC7-BDE6-8CBEF2BD8700}" type="datetimeFigureOut">
              <a:rPr lang="it-IT" smtClean="0"/>
              <a:t>27/10/2013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759B7-8FAA-491A-BDD1-F0BB5FB386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8934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D21D-E656-4EC7-BDE6-8CBEF2BD8700}" type="datetimeFigureOut">
              <a:rPr lang="it-IT" smtClean="0"/>
              <a:t>27/10/2013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759B7-8FAA-491A-BDD1-F0BB5FB386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195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D21D-E656-4EC7-BDE6-8CBEF2BD8700}" type="datetimeFigureOut">
              <a:rPr lang="it-IT" smtClean="0"/>
              <a:t>27/10/2013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759B7-8FAA-491A-BDD1-F0BB5FB386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0721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D21D-E656-4EC7-BDE6-8CBEF2BD8700}" type="datetimeFigureOut">
              <a:rPr lang="it-IT" smtClean="0"/>
              <a:t>27/10/2013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759B7-8FAA-491A-BDD1-F0BB5FB386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4777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D21D-E656-4EC7-BDE6-8CBEF2BD8700}" type="datetimeFigureOut">
              <a:rPr lang="it-IT" smtClean="0"/>
              <a:t>27/10/2013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759B7-8FAA-491A-BDD1-F0BB5FB386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907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D21D-E656-4EC7-BDE6-8CBEF2BD8700}" type="datetimeFigureOut">
              <a:rPr lang="it-IT" smtClean="0"/>
              <a:t>27/10/2013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759B7-8FAA-491A-BDD1-F0BB5FB386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644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D21D-E656-4EC7-BDE6-8CBEF2BD8700}" type="datetimeFigureOut">
              <a:rPr lang="it-IT" smtClean="0"/>
              <a:t>27/10/2013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759B7-8FAA-491A-BDD1-F0BB5FB386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5851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D21D-E656-4EC7-BDE6-8CBEF2BD8700}" type="datetimeFigureOut">
              <a:rPr lang="it-IT" smtClean="0"/>
              <a:t>27/10/2013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759B7-8FAA-491A-BDD1-F0BB5FB386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6944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D21D-E656-4EC7-BDE6-8CBEF2BD8700}" type="datetimeFigureOut">
              <a:rPr lang="it-IT" smtClean="0"/>
              <a:t>27/10/2013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759B7-8FAA-491A-BDD1-F0BB5FB386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6756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D21D-E656-4EC7-BDE6-8CBEF2BD8700}" type="datetimeFigureOut">
              <a:rPr lang="it-IT" smtClean="0"/>
              <a:t>27/10/2013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759B7-8FAA-491A-BDD1-F0BB5FB386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4301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7D21D-E656-4EC7-BDE6-8CBEF2BD8700}" type="datetimeFigureOut">
              <a:rPr lang="it-IT" smtClean="0"/>
              <a:t>27/10/2013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759B7-8FAA-491A-BDD1-F0BB5FB386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7947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«Rafforzamenti» e loro </a:t>
            </a:r>
            <a:r>
              <a:rPr lang="it-IT" i="1" dirty="0" smtClean="0"/>
              <a:t>ratio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95536" y="3573016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rafforzamenti</a:t>
            </a:r>
            <a:endParaRPr lang="it-IT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Parentesi graffa aperta 4"/>
          <p:cNvSpPr/>
          <p:nvPr/>
        </p:nvSpPr>
        <p:spPr>
          <a:xfrm>
            <a:off x="2051720" y="2204864"/>
            <a:ext cx="360040" cy="31683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55776" y="2132856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procedurali</a:t>
            </a:r>
            <a:endParaRPr lang="it-IT" sz="20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677114" y="4875257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d</a:t>
            </a:r>
            <a:r>
              <a:rPr lang="it-IT" sz="2000" b="1" dirty="0" smtClean="0"/>
              <a:t>i maggioranza</a:t>
            </a:r>
            <a:endParaRPr lang="it-IT" sz="2000" b="1" dirty="0"/>
          </a:p>
        </p:txBody>
      </p:sp>
      <p:sp>
        <p:nvSpPr>
          <p:cNvPr id="8" name="Parentesi graffa aperta 7"/>
          <p:cNvSpPr/>
          <p:nvPr/>
        </p:nvSpPr>
        <p:spPr>
          <a:xfrm>
            <a:off x="3995936" y="1196752"/>
            <a:ext cx="216024" cy="237626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4355976" y="156608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pro minoranze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4355976" y="299695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pro «riflessione»</a:t>
            </a:r>
            <a:endParaRPr lang="it-IT" dirty="0"/>
          </a:p>
        </p:txBody>
      </p:sp>
      <p:sp>
        <p:nvSpPr>
          <p:cNvPr id="11" name="Parentesi graffa aperta 10"/>
          <p:cNvSpPr/>
          <p:nvPr/>
        </p:nvSpPr>
        <p:spPr>
          <a:xfrm>
            <a:off x="5868144" y="1196752"/>
            <a:ext cx="216024" cy="113615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6372200" y="119675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Religiose: 7, 8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6372200" y="1738553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Territoriali: 132, 133, </a:t>
            </a:r>
            <a:r>
              <a:rPr lang="it-IT" dirty="0" smtClean="0">
                <a:solidFill>
                  <a:srgbClr val="FF0000"/>
                </a:solidFill>
              </a:rPr>
              <a:t>116.3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4" name="Parentesi graffa aperta 13"/>
          <p:cNvSpPr/>
          <p:nvPr/>
        </p:nvSpPr>
        <p:spPr>
          <a:xfrm>
            <a:off x="6084168" y="2532966"/>
            <a:ext cx="144016" cy="125607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>
            <a:off x="6390456" y="2976337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138, </a:t>
            </a:r>
            <a:r>
              <a:rPr lang="it-IT" dirty="0" smtClean="0">
                <a:solidFill>
                  <a:srgbClr val="FF0000"/>
                </a:solidFill>
              </a:rPr>
              <a:t>123.2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6" name="Parentesi graffa aperta 15"/>
          <p:cNvSpPr/>
          <p:nvPr/>
        </p:nvSpPr>
        <p:spPr>
          <a:xfrm>
            <a:off x="4211960" y="4875257"/>
            <a:ext cx="216024" cy="107402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/>
          <p:cNvSpPr txBox="1"/>
          <p:nvPr/>
        </p:nvSpPr>
        <p:spPr>
          <a:xfrm>
            <a:off x="4644008" y="5050050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79, 81.6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116.3, 123.2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7899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37</Words>
  <Application>Microsoft Office PowerPoint</Application>
  <PresentationFormat>Presentazione su schermo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«Rafforzamenti» e loro ratio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«Rafforzamenti» e loro ratio</dc:title>
  <dc:creator>roberto</dc:creator>
  <cp:lastModifiedBy>roberto</cp:lastModifiedBy>
  <cp:revision>2</cp:revision>
  <dcterms:created xsi:type="dcterms:W3CDTF">2013-10-27T18:36:43Z</dcterms:created>
  <dcterms:modified xsi:type="dcterms:W3CDTF">2013-10-27T18:51:09Z</dcterms:modified>
</cp:coreProperties>
</file>