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526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89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19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72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77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0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44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85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94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75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30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7D21D-E656-4EC7-BDE6-8CBEF2BD8700}" type="datetimeFigureOut">
              <a:rPr lang="it-IT" smtClean="0"/>
              <a:t>27/10/2013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759B7-8FAA-491A-BDD1-F0BB5FB386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94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«Rafforzamenti» e loro </a:t>
            </a:r>
            <a:r>
              <a:rPr lang="it-IT" i="1" dirty="0" smtClean="0"/>
              <a:t>ratio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357301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rafforzamenti</a:t>
            </a:r>
            <a:endParaRPr lang="it-IT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arentesi graffa aperta 4"/>
          <p:cNvSpPr/>
          <p:nvPr/>
        </p:nvSpPr>
        <p:spPr>
          <a:xfrm>
            <a:off x="2051720" y="2204864"/>
            <a:ext cx="360040" cy="31683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555776" y="213285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procedurali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677114" y="4875257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d</a:t>
            </a:r>
            <a:r>
              <a:rPr lang="it-IT" sz="2000" b="1" dirty="0" smtClean="0"/>
              <a:t>i maggioranza</a:t>
            </a:r>
            <a:endParaRPr lang="it-IT" sz="2000" b="1" dirty="0"/>
          </a:p>
        </p:txBody>
      </p:sp>
      <p:sp>
        <p:nvSpPr>
          <p:cNvPr id="8" name="Parentesi graffa aperta 7"/>
          <p:cNvSpPr/>
          <p:nvPr/>
        </p:nvSpPr>
        <p:spPr>
          <a:xfrm>
            <a:off x="3995936" y="1196752"/>
            <a:ext cx="216024" cy="237626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355976" y="15660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 minoranze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355976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 «riflessione»</a:t>
            </a:r>
            <a:endParaRPr lang="it-IT" dirty="0"/>
          </a:p>
        </p:txBody>
      </p:sp>
      <p:sp>
        <p:nvSpPr>
          <p:cNvPr id="11" name="Parentesi graffa aperta 10"/>
          <p:cNvSpPr/>
          <p:nvPr/>
        </p:nvSpPr>
        <p:spPr>
          <a:xfrm>
            <a:off x="5868144" y="1196752"/>
            <a:ext cx="216024" cy="11361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6372200" y="11967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Religiose: 7, 8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372200" y="1738553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Territoriali: 132, 133, </a:t>
            </a:r>
            <a:r>
              <a:rPr lang="it-IT" dirty="0" smtClean="0">
                <a:solidFill>
                  <a:srgbClr val="FF0000"/>
                </a:solidFill>
              </a:rPr>
              <a:t>116.3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Parentesi graffa aperta 13"/>
          <p:cNvSpPr/>
          <p:nvPr/>
        </p:nvSpPr>
        <p:spPr>
          <a:xfrm>
            <a:off x="6084168" y="2532966"/>
            <a:ext cx="144016" cy="1256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390456" y="297633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138, </a:t>
            </a:r>
            <a:r>
              <a:rPr lang="it-IT" dirty="0" smtClean="0">
                <a:solidFill>
                  <a:srgbClr val="FF0000"/>
                </a:solidFill>
              </a:rPr>
              <a:t>123.2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6" name="Parentesi graffa aperta 15"/>
          <p:cNvSpPr/>
          <p:nvPr/>
        </p:nvSpPr>
        <p:spPr>
          <a:xfrm>
            <a:off x="4211960" y="4875257"/>
            <a:ext cx="216024" cy="107402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4644008" y="505005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79, 81.6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116.3, 123.2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89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«Rafforzamenti» e loro ratio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«Rafforzamenti» e loro ratio</dc:title>
  <dc:creator>roberto</dc:creator>
  <cp:lastModifiedBy>roberto</cp:lastModifiedBy>
  <cp:revision>2</cp:revision>
  <dcterms:created xsi:type="dcterms:W3CDTF">2013-10-27T18:36:43Z</dcterms:created>
  <dcterms:modified xsi:type="dcterms:W3CDTF">2013-10-27T18:51:09Z</dcterms:modified>
</cp:coreProperties>
</file>